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Impact" pitchFamily="34" charset="0"/>
      <p:regular r:id="rId23"/>
    </p:embeddedFont>
    <p:embeddedFont>
      <p:font typeface="Lato" charset="0"/>
      <p:regular r:id="rId24"/>
      <p:bold r:id="rId25"/>
      <p:italic r:id="rId26"/>
      <p:boldItalic r:id="rId27"/>
    </p:embeddedFont>
    <p:embeddedFont>
      <p:font typeface="Pacifico" charset="0"/>
      <p:regular r:id="rId28"/>
    </p:embeddedFont>
    <p:embeddedFont>
      <p:font typeface="Montserrat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623C73F-553B-4E3A-BD29-03E3CB1194CF}">
  <a:tblStyle styleId="{0623C73F-553B-4E3A-BD29-03E3CB1194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21759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840270cb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7840270cb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7840270cb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7840270cb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7840270cb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7840270cb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7840270c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7840270c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7840270c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7840270c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7840270cb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7840270cb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7840270cb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7840270cb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7840270cb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7840270cb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7840270cb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7840270cb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7840270cb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7840270cb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05a1f2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05a1f2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7840270cb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7840270cb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840270c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840270c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005a1f20d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005a1f20d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7840270cb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7840270cb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7840270cb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7840270cb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840270cb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7840270cb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7840270c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7840270c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7840270cb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7840270cb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slow" advTm="2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 advTm="20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57225" y="562800"/>
            <a:ext cx="37605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/>
              <a:t>Pictures</a:t>
            </a:r>
            <a:endParaRPr b="1" u="sng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010375" y="1698300"/>
            <a:ext cx="3349500" cy="16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German Salto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Agustín Carrizo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Rodrigo Penedo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Matias Vultorius</a:t>
            </a:r>
            <a:endParaRPr sz="2400"/>
          </a:p>
        </p:txBody>
      </p:sp>
      <p:sp>
        <p:nvSpPr>
          <p:cNvPr id="136" name="Google Shape;136;p13"/>
          <p:cNvSpPr/>
          <p:nvPr/>
        </p:nvSpPr>
        <p:spPr>
          <a:xfrm>
            <a:off x="5731313" y="-301200"/>
            <a:ext cx="2667300" cy="544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75" y="147775"/>
            <a:ext cx="2629378" cy="185885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Google Shape;138;p13"/>
          <p:cNvSpPr txBox="1"/>
          <p:nvPr/>
        </p:nvSpPr>
        <p:spPr>
          <a:xfrm>
            <a:off x="5750350" y="1679275"/>
            <a:ext cx="26295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Gerente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programador it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programador it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analista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3698075" y="512350"/>
            <a:ext cx="26511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 u="sng"/>
              <a:t>Java</a:t>
            </a:r>
            <a:endParaRPr sz="3600" b="1" u="sng"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75" y="1355775"/>
            <a:ext cx="3365626" cy="314707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2609375" y="1550121"/>
            <a:ext cx="3663300" cy="15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Char char="-"/>
            </a:pPr>
            <a:r>
              <a:rPr lang="es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lenguaje sólido</a:t>
            </a:r>
            <a:endParaRPr sz="3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Char char="-"/>
            </a:pPr>
            <a:r>
              <a:rPr lang="es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completo</a:t>
            </a:r>
            <a:endParaRPr sz="3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475">
            <a:off x="5191601" y="766050"/>
            <a:ext cx="3434450" cy="37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4200" y="-75275"/>
            <a:ext cx="5701200" cy="521877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219" name="Google Shape;219;p23"/>
          <p:cNvSpPr txBox="1"/>
          <p:nvPr/>
        </p:nvSpPr>
        <p:spPr>
          <a:xfrm>
            <a:off x="6523475" y="990200"/>
            <a:ext cx="20322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SQL</a:t>
            </a:r>
            <a:endParaRPr sz="4800" b="1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20" name="Google Shape;220;p23"/>
          <p:cNvSpPr/>
          <p:nvPr/>
        </p:nvSpPr>
        <p:spPr>
          <a:xfrm rot="2393759">
            <a:off x="6554456" y="2098108"/>
            <a:ext cx="1289999" cy="1278283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12" y="1712000"/>
            <a:ext cx="2879976" cy="21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xfrm>
            <a:off x="1777300" y="3845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/>
              <a:t>Factibilidad Técnica</a:t>
            </a:r>
            <a:endParaRPr b="1" u="sng"/>
          </a:p>
        </p:txBody>
      </p:sp>
      <p:sp>
        <p:nvSpPr>
          <p:cNvPr id="227" name="Google Shape;227;p24"/>
          <p:cNvSpPr/>
          <p:nvPr/>
        </p:nvSpPr>
        <p:spPr>
          <a:xfrm>
            <a:off x="3662177" y="2324400"/>
            <a:ext cx="1443600" cy="602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850" y="1872549"/>
            <a:ext cx="3107950" cy="18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75" y="945000"/>
            <a:ext cx="4072800" cy="3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75" y="945000"/>
            <a:ext cx="4072800" cy="3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100" y="-208700"/>
            <a:ext cx="4072800" cy="30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706125" y="2001100"/>
            <a:ext cx="417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R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639925" y="812125"/>
            <a:ext cx="417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A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5385550" y="2001100"/>
            <a:ext cx="417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D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788" y="3035925"/>
            <a:ext cx="2337406" cy="2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911675" y="4846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/>
              <a:t>Factibilidad Operativa</a:t>
            </a:r>
            <a:endParaRPr b="1" u="sng"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50" y="1633375"/>
            <a:ext cx="4514400" cy="35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797" y="2631000"/>
            <a:ext cx="4433827" cy="2512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1668475" y="1530450"/>
            <a:ext cx="6273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b="1">
                <a:latin typeface="Lato"/>
                <a:ea typeface="Lato"/>
                <a:cs typeface="Lato"/>
                <a:sym typeface="Lato"/>
              </a:rPr>
              <a:t>.</a:t>
            </a:r>
            <a:endParaRPr sz="7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2071775" y="1633375"/>
            <a:ext cx="6273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b="1">
                <a:latin typeface="Lato"/>
                <a:ea typeface="Lato"/>
                <a:cs typeface="Lato"/>
                <a:sym typeface="Lato"/>
              </a:rPr>
              <a:t>.</a:t>
            </a:r>
            <a:endParaRPr sz="7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5044338" y="4164150"/>
            <a:ext cx="20055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Lato"/>
                <a:ea typeface="Lato"/>
                <a:cs typeface="Lato"/>
                <a:sym typeface="Lato"/>
              </a:rPr>
              <a:t>Capacitación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175" y="352537"/>
            <a:ext cx="6635650" cy="4438425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" name="Google Shape;255;p27"/>
          <p:cNvSpPr txBox="1"/>
          <p:nvPr/>
        </p:nvSpPr>
        <p:spPr>
          <a:xfrm>
            <a:off x="1467800" y="801125"/>
            <a:ext cx="72261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Lato"/>
                <a:ea typeface="Lato"/>
                <a:cs typeface="Lato"/>
                <a:sym typeface="Lato"/>
              </a:rPr>
              <a:t>Puesta en funcionamiento                      y testing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 advTm="2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1601675" y="4406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/>
              <a:t>Factibilidad Económica</a:t>
            </a:r>
            <a:endParaRPr b="1" u="sng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925" y="1589300"/>
            <a:ext cx="2919750" cy="29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100" y="1740200"/>
            <a:ext cx="4234200" cy="31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3186425" y="4300500"/>
            <a:ext cx="24714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TIEMPO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1306525" y="1956400"/>
            <a:ext cx="24714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BENEFICIO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 advTm="2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title"/>
          </p:nvPr>
        </p:nvSpPr>
        <p:spPr>
          <a:xfrm>
            <a:off x="1124925" y="7668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Riesgos</a:t>
            </a:r>
            <a:r>
              <a:rPr lang="es"/>
              <a:t> </a:t>
            </a:r>
            <a:endParaRPr/>
          </a:p>
        </p:txBody>
      </p:sp>
      <p:graphicFrame>
        <p:nvGraphicFramePr>
          <p:cNvPr id="270" name="Google Shape;270;p29"/>
          <p:cNvGraphicFramePr/>
          <p:nvPr/>
        </p:nvGraphicFramePr>
        <p:xfrm>
          <a:off x="952500" y="3069825"/>
          <a:ext cx="6204025" cy="1188630"/>
        </p:xfrm>
        <a:graphic>
          <a:graphicData uri="http://schemas.openxmlformats.org/drawingml/2006/table">
            <a:tbl>
              <a:tblPr>
                <a:noFill/>
                <a:tableStyleId>{0623C73F-553B-4E3A-BD29-03E3CB1194CF}</a:tableStyleId>
              </a:tblPr>
              <a:tblGrid>
                <a:gridCol w="4402950"/>
                <a:gridCol w="18010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Problemas con el código fuente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5%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Mala interpretación del proyecto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8%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Mala gestión del tiempo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</a:rPr>
                        <a:t>15%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825" y="929625"/>
            <a:ext cx="16002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502150" y="33525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Análisis de riesgo</a:t>
            </a:r>
            <a:endParaRPr b="1"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150" y="1380425"/>
            <a:ext cx="3428350" cy="276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/>
        </p:nvSpPr>
        <p:spPr>
          <a:xfrm>
            <a:off x="1305700" y="363800"/>
            <a:ext cx="41640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Monitorización del riesgo</a:t>
            </a:r>
            <a:endParaRPr sz="24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25825" y="976975"/>
            <a:ext cx="3646174" cy="370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4154">
            <a:off x="5457100" y="1056650"/>
            <a:ext cx="2756649" cy="303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975" y="1252175"/>
            <a:ext cx="5791949" cy="3182299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4" name="Google Shape;144;p14"/>
          <p:cNvSpPr txBox="1"/>
          <p:nvPr/>
        </p:nvSpPr>
        <p:spPr>
          <a:xfrm>
            <a:off x="2772475" y="409175"/>
            <a:ext cx="42654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u="sng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Museo Genaro Pérez</a:t>
            </a:r>
            <a:endParaRPr sz="3000" u="sng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823850" y="452800"/>
            <a:ext cx="64899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Aceptación del Cliente y usuarios</a:t>
            </a:r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550" y="2611950"/>
            <a:ext cx="1692200" cy="16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075" y="1733225"/>
            <a:ext cx="3551201" cy="257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1950150" y="5099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/>
              <a:t>Gestiones:</a:t>
            </a:r>
            <a:endParaRPr b="1" u="sng"/>
          </a:p>
        </p:txBody>
      </p:sp>
      <p:sp>
        <p:nvSpPr>
          <p:cNvPr id="150" name="Google Shape;150;p15"/>
          <p:cNvSpPr/>
          <p:nvPr/>
        </p:nvSpPr>
        <p:spPr>
          <a:xfrm>
            <a:off x="1741875" y="1822850"/>
            <a:ext cx="2069550" cy="815454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1741850" y="3188425"/>
            <a:ext cx="2069550" cy="815454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2212163" y="1887750"/>
            <a:ext cx="11289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latin typeface="Lato"/>
                <a:ea typeface="Lato"/>
                <a:cs typeface="Lato"/>
                <a:sym typeface="Lato"/>
              </a:rPr>
              <a:t>Obras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1860900" y="3388825"/>
            <a:ext cx="20694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Lato"/>
                <a:ea typeface="Lato"/>
                <a:cs typeface="Lato"/>
                <a:sym typeface="Lato"/>
              </a:rPr>
              <a:t>Administración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4633575" y="1822850"/>
            <a:ext cx="2069550" cy="815454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4633575" y="3188425"/>
            <a:ext cx="2069550" cy="815454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4977000" y="1955925"/>
            <a:ext cx="17262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Lato"/>
                <a:ea typeface="Lato"/>
                <a:cs typeface="Lato"/>
                <a:sym typeface="Lato"/>
              </a:rPr>
              <a:t>Restauración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4977000" y="3388825"/>
            <a:ext cx="15951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Lato"/>
                <a:ea typeface="Lato"/>
                <a:cs typeface="Lato"/>
                <a:sym typeface="Lato"/>
              </a:rPr>
              <a:t>Préstamos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5"/>
          <p:cNvSpPr/>
          <p:nvPr/>
        </p:nvSpPr>
        <p:spPr>
          <a:xfrm rot="9333189">
            <a:off x="3398333" y="1974596"/>
            <a:ext cx="490034" cy="19413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 rot="1097427">
            <a:off x="1410939" y="1955876"/>
            <a:ext cx="639509" cy="288495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 rot="-9344121">
            <a:off x="3034555" y="2521243"/>
            <a:ext cx="658471" cy="18690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3810475" y="3011800"/>
            <a:ext cx="3788700" cy="15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762 obras</a:t>
            </a: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225" y="534813"/>
            <a:ext cx="2717251" cy="4073887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7" name="Google Shape;167;p16"/>
          <p:cNvSpPr txBox="1"/>
          <p:nvPr/>
        </p:nvSpPr>
        <p:spPr>
          <a:xfrm>
            <a:off x="3898275" y="739325"/>
            <a:ext cx="53334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Gestión Administración</a:t>
            </a:r>
            <a:endParaRPr sz="3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800" y="1051450"/>
            <a:ext cx="6484150" cy="356265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3" name="Google Shape;173;p17"/>
          <p:cNvSpPr txBox="1"/>
          <p:nvPr/>
        </p:nvSpPr>
        <p:spPr>
          <a:xfrm>
            <a:off x="1630875" y="476725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Restauración</a:t>
            </a:r>
            <a:endParaRPr sz="3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1862200" y="3771100"/>
            <a:ext cx="59535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Montserrat"/>
                <a:ea typeface="Montserrat"/>
                <a:cs typeface="Montserrat"/>
                <a:sym typeface="Montserrat"/>
              </a:rPr>
              <a:t>El Museo a recuperado 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Montserrat"/>
                <a:ea typeface="Montserrat"/>
                <a:cs typeface="Montserrat"/>
                <a:sym typeface="Montserrat"/>
              </a:rPr>
              <a:t>más de 400 obras</a:t>
            </a:r>
            <a:r>
              <a:rPr lang="e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911675" y="413975"/>
            <a:ext cx="7681800" cy="10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Intercambio de obras entre museos</a:t>
            </a:r>
            <a:endParaRPr b="1"/>
          </a:p>
        </p:txBody>
      </p:sp>
      <p:sp>
        <p:nvSpPr>
          <p:cNvPr id="180" name="Google Shape;180;p18"/>
          <p:cNvSpPr/>
          <p:nvPr/>
        </p:nvSpPr>
        <p:spPr>
          <a:xfrm>
            <a:off x="3329100" y="2505725"/>
            <a:ext cx="2119200" cy="602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674" y="1601262"/>
            <a:ext cx="2475775" cy="24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00" y="1320388"/>
            <a:ext cx="3037475" cy="30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>
            <a:spLocks noGrp="1"/>
          </p:cNvSpPr>
          <p:nvPr>
            <p:ph type="title"/>
          </p:nvPr>
        </p:nvSpPr>
        <p:spPr>
          <a:xfrm>
            <a:off x="722550" y="30272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Desde:</a:t>
            </a: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3008550" y="348175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Hasta: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200" y="3024550"/>
            <a:ext cx="2164551" cy="17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7174">
            <a:off x="2485699" y="267899"/>
            <a:ext cx="1980728" cy="245902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1178701" y="194450"/>
            <a:ext cx="6699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Listado de Obras y visitas guiadas</a:t>
            </a:r>
            <a:endParaRPr b="1"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825" y="1180150"/>
            <a:ext cx="5129075" cy="34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50" y="798251"/>
            <a:ext cx="2380475" cy="30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4892600" y="2002575"/>
            <a:ext cx="21327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100" y="948800"/>
            <a:ext cx="2596849" cy="259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9762" y="2491875"/>
            <a:ext cx="1624475" cy="230694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3976775" y="2491875"/>
            <a:ext cx="15432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CONVENIO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 advTm="20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Presentación en pantalla (16:9)</PresentationFormat>
  <Paragraphs>51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Impact</vt:lpstr>
      <vt:lpstr>Lato</vt:lpstr>
      <vt:lpstr>Pacifico</vt:lpstr>
      <vt:lpstr>Montserrat</vt:lpstr>
      <vt:lpstr>Focus</vt:lpstr>
      <vt:lpstr>Pictures</vt:lpstr>
      <vt:lpstr>Presentación de PowerPoint</vt:lpstr>
      <vt:lpstr>Gestiones:</vt:lpstr>
      <vt:lpstr>762 obras</vt:lpstr>
      <vt:lpstr>Presentación de PowerPoint</vt:lpstr>
      <vt:lpstr>Intercambio de obras entre museos</vt:lpstr>
      <vt:lpstr>Desde:</vt:lpstr>
      <vt:lpstr>Listado de Obras y visitas guiadas</vt:lpstr>
      <vt:lpstr>Presentación de PowerPoint</vt:lpstr>
      <vt:lpstr>Java</vt:lpstr>
      <vt:lpstr>Presentación de PowerPoint</vt:lpstr>
      <vt:lpstr>Factibilidad Técnica</vt:lpstr>
      <vt:lpstr>Presentación de PowerPoint</vt:lpstr>
      <vt:lpstr>Factibilidad Operativa</vt:lpstr>
      <vt:lpstr>Presentación de PowerPoint</vt:lpstr>
      <vt:lpstr>Factibilidad Económica</vt:lpstr>
      <vt:lpstr>Riesgos </vt:lpstr>
      <vt:lpstr>Análisis de riesgo</vt:lpstr>
      <vt:lpstr>Presentación de PowerPoint</vt:lpstr>
      <vt:lpstr>Aceptación del Cliente y usuarios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Pictures</dc:title>
  <cp:lastModifiedBy>Usuario</cp:lastModifiedBy>
  <cp:revision>1</cp:revision>
  <dcterms:modified xsi:type="dcterms:W3CDTF">2019-09-16T02:30:23Z</dcterms:modified>
</cp:coreProperties>
</file>